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7"/>
  </p:notesMasterIdLst>
  <p:sldIdLst>
    <p:sldId id="256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55F99-6AD5-4F75-9663-6ED169BF5F32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E45F-4072-43DE-8A3A-FDBB96028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9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44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72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3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20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4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47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7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0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8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7972-226B-492C-A3C1-09617B1627BF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F63E-D19D-415C-B932-97BD05DE65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eg"/><Relationship Id="rId7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orizzonta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88" y="2872909"/>
            <a:ext cx="4367295" cy="171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" y="113321"/>
            <a:ext cx="3785655" cy="285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" y="3429000"/>
            <a:ext cx="2466829" cy="329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82" y="113321"/>
            <a:ext cx="3426860" cy="285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04" y="113321"/>
            <a:ext cx="3967369" cy="285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nov2003-01-fres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8800" b="580"/>
          <a:stretch>
            <a:fillRect/>
          </a:stretch>
        </p:blipFill>
        <p:spPr bwMode="auto">
          <a:xfrm>
            <a:off x="9521079" y="3065418"/>
            <a:ext cx="2456494" cy="3630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jardi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32" y="4227379"/>
            <a:ext cx="3291951" cy="246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06" y="4227379"/>
            <a:ext cx="3293830" cy="247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4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nov2003-01-coul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73" y="3480629"/>
            <a:ext cx="2612321" cy="316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45437" y="159511"/>
            <a:ext cx="6581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La Villa lieu d’accueil</a:t>
            </a:r>
            <a:endParaRPr lang="fr-FR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8039" y="1217788"/>
            <a:ext cx="6176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dirty="0" smtClean="0">
                <a:latin typeface="Bodoni MT" panose="02070603080606020203" pitchFamily="18" charset="0"/>
                <a:ea typeface="Yu Gothic UI Light" panose="020B0300000000000000" pitchFamily="34" charset="-128"/>
              </a:rPr>
              <a:t>Villa </a:t>
            </a:r>
            <a:r>
              <a:rPr lang="fr-FR" altLang="fr-FR" sz="2400" b="1" dirty="0" err="1" smtClean="0">
                <a:latin typeface="Bodoni MT" panose="02070603080606020203" pitchFamily="18" charset="0"/>
                <a:ea typeface="Yu Gothic UI Light" panose="020B0300000000000000" pitchFamily="34" charset="-128"/>
              </a:rPr>
              <a:t>Finaly</a:t>
            </a:r>
            <a:r>
              <a:rPr lang="fr-FR" altLang="fr-FR" sz="2400" b="1" dirty="0" smtClean="0">
                <a:latin typeface="Bodoni MT" panose="02070603080606020203" pitchFamily="18" charset="0"/>
                <a:ea typeface="Yu Gothic UI Light" panose="020B0300000000000000" pitchFamily="34" charset="-128"/>
              </a:rPr>
              <a:t>, </a:t>
            </a:r>
            <a:r>
              <a:rPr lang="fr-FR" altLang="fr-FR" sz="2400" dirty="0" smtClean="0">
                <a:latin typeface="Bodoni MT" panose="02070603080606020203" pitchFamily="18" charset="0"/>
                <a:ea typeface="Yu Gothic UI Light" panose="020B0300000000000000" pitchFamily="34" charset="-128"/>
              </a:rPr>
              <a:t>p</a:t>
            </a:r>
            <a:r>
              <a:rPr lang="fr-FR" sz="2400" dirty="0" smtClean="0">
                <a:latin typeface="Bodoni MT" panose="02070603080606020203" pitchFamily="18" charset="0"/>
              </a:rPr>
              <a:t>ropriété </a:t>
            </a:r>
            <a:r>
              <a:rPr lang="fr-FR" sz="2400" dirty="0">
                <a:latin typeface="Bodoni MT" panose="02070603080606020203" pitchFamily="18" charset="0"/>
              </a:rPr>
              <a:t>des Universités de </a:t>
            </a:r>
            <a:r>
              <a:rPr lang="fr-FR" sz="2400" dirty="0" smtClean="0">
                <a:latin typeface="Bodoni MT" panose="02070603080606020203" pitchFamily="18" charset="0"/>
              </a:rPr>
              <a:t>Paris, accueille </a:t>
            </a:r>
            <a:r>
              <a:rPr lang="fr-FR" sz="2400" dirty="0">
                <a:latin typeface="Bodoni MT" panose="02070603080606020203" pitchFamily="18" charset="0"/>
              </a:rPr>
              <a:t>et </a:t>
            </a:r>
            <a:r>
              <a:rPr lang="fr-FR" sz="2400" dirty="0" smtClean="0">
                <a:latin typeface="Bodoni MT" panose="02070603080606020203" pitchFamily="18" charset="0"/>
              </a:rPr>
              <a:t>promeut toute l’année vos événements. </a:t>
            </a:r>
          </a:p>
          <a:p>
            <a:pPr algn="ctr"/>
            <a:r>
              <a:rPr lang="fr-FR" sz="2400" dirty="0" smtClean="0">
                <a:latin typeface="Bodoni MT" panose="02070603080606020203" pitchFamily="18" charset="0"/>
              </a:rPr>
              <a:t>Séminaires, </a:t>
            </a:r>
            <a:r>
              <a:rPr lang="fr-FR" sz="2400" dirty="0">
                <a:latin typeface="Bodoni MT" panose="02070603080606020203" pitchFamily="18" charset="0"/>
              </a:rPr>
              <a:t>C</a:t>
            </a:r>
            <a:r>
              <a:rPr lang="fr-FR" sz="2400" dirty="0" smtClean="0">
                <a:latin typeface="Bodoni MT" panose="02070603080606020203" pitchFamily="18" charset="0"/>
              </a:rPr>
              <a:t>olloques, Universités d’été, </a:t>
            </a:r>
            <a:r>
              <a:rPr lang="fr-FR" sz="2400" dirty="0">
                <a:latin typeface="Bodoni MT" panose="02070603080606020203" pitchFamily="18" charset="0"/>
              </a:rPr>
              <a:t>ANR </a:t>
            </a:r>
            <a:r>
              <a:rPr lang="fr-FR" sz="2400" dirty="0" smtClean="0">
                <a:latin typeface="Bodoni MT" panose="02070603080606020203" pitchFamily="18" charset="0"/>
              </a:rPr>
              <a:t>Séjours….</a:t>
            </a:r>
            <a:endParaRPr lang="fr-FR" altLang="fr-FR" sz="2400" b="1" dirty="0">
              <a:latin typeface="Bodoni MT" panose="02070603080606020203" pitchFamily="18" charset="0"/>
              <a:ea typeface="Yu Gothic UI Light" panose="020B0300000000000000" pitchFamily="34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540"/>
            <a:ext cx="2738059" cy="339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13" y="516150"/>
            <a:ext cx="2399033" cy="334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97" y="3911979"/>
            <a:ext cx="3834850" cy="273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stat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0629"/>
            <a:ext cx="2772997" cy="316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resq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01" y="3480629"/>
            <a:ext cx="2356370" cy="316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logo Villa Finaly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22" y="74245"/>
            <a:ext cx="1580324" cy="546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6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332" y="977441"/>
            <a:ext cx="3104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 smtClean="0">
                <a:latin typeface="Bodoni MT" panose="02070603080606020203" pitchFamily="18" charset="0"/>
              </a:rPr>
              <a:t>La </a:t>
            </a:r>
            <a:r>
              <a:rPr lang="fr-FR" altLang="fr-FR" sz="2400" dirty="0">
                <a:latin typeface="Bodoni MT" panose="02070603080606020203" pitchFamily="18" charset="0"/>
              </a:rPr>
              <a:t>Villa </a:t>
            </a:r>
            <a:r>
              <a:rPr lang="fr-FR" altLang="fr-FR" sz="2400" dirty="0" err="1">
                <a:latin typeface="Bodoni MT" panose="02070603080606020203" pitchFamily="18" charset="0"/>
              </a:rPr>
              <a:t>Finaly</a:t>
            </a:r>
            <a:r>
              <a:rPr lang="fr-FR" altLang="fr-FR" sz="2400" dirty="0">
                <a:latin typeface="Bodoni MT" panose="02070603080606020203" pitchFamily="18" charset="0"/>
              </a:rPr>
              <a:t> </a:t>
            </a:r>
            <a:r>
              <a:rPr lang="fr-FR" altLang="fr-FR" sz="2400" dirty="0" smtClean="0">
                <a:latin typeface="Bodoni MT" panose="02070603080606020203" pitchFamily="18" charset="0"/>
              </a:rPr>
              <a:t>dispose de salles entièrement équipées techniquement : </a:t>
            </a:r>
          </a:p>
          <a:p>
            <a:pPr algn="ctr"/>
            <a:r>
              <a:rPr lang="fr-FR" altLang="fr-FR" sz="2400" b="1" dirty="0" smtClean="0">
                <a:latin typeface="Bodoni MT" panose="02070603080606020203" pitchFamily="18" charset="0"/>
              </a:rPr>
              <a:t>2 grandes salles </a:t>
            </a:r>
            <a:r>
              <a:rPr lang="fr-FR" altLang="fr-FR" sz="2400" dirty="0" smtClean="0">
                <a:latin typeface="Bodoni MT" panose="02070603080606020203" pitchFamily="18" charset="0"/>
              </a:rPr>
              <a:t>de  80/100 personnes - et de </a:t>
            </a:r>
            <a:r>
              <a:rPr lang="fr-FR" altLang="fr-FR" sz="2400" b="1" dirty="0" smtClean="0">
                <a:latin typeface="Bodoni MT" panose="02070603080606020203" pitchFamily="18" charset="0"/>
              </a:rPr>
              <a:t>3 salles </a:t>
            </a:r>
            <a:r>
              <a:rPr lang="fr-FR" altLang="fr-FR" sz="2400" dirty="0">
                <a:latin typeface="Bodoni MT" panose="02070603080606020203" pitchFamily="18" charset="0"/>
              </a:rPr>
              <a:t> </a:t>
            </a:r>
            <a:r>
              <a:rPr lang="fr-FR" altLang="fr-FR" sz="2400" dirty="0" smtClean="0">
                <a:latin typeface="Bodoni MT" panose="02070603080606020203" pitchFamily="18" charset="0"/>
              </a:rPr>
              <a:t>de  20/25 personnes. </a:t>
            </a:r>
            <a:endParaRPr lang="fr-FR" altLang="fr-FR" sz="2400" dirty="0">
              <a:latin typeface="Bodoni MT" panose="020706030806060202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96596" y="0"/>
            <a:ext cx="535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Evénements</a:t>
            </a:r>
            <a:endParaRPr lang="fr-FR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96" y="3601097"/>
            <a:ext cx="4160039" cy="304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274837"/>
            <a:ext cx="3871712" cy="241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 descr="logo Villa Final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19" y="368925"/>
            <a:ext cx="1367935" cy="462087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21" y="4452298"/>
            <a:ext cx="3190657" cy="218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7151"/>
            <a:ext cx="3725334" cy="201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822506"/>
            <a:ext cx="3776503" cy="181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62854"/>
            <a:ext cx="3898635" cy="263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9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14443" y="157069"/>
            <a:ext cx="6163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Hébergement</a:t>
            </a:r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5" name="Picture 3" descr="nov2003-03-cha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92" y="3335867"/>
            <a:ext cx="3465364" cy="343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ov2003-01-cham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2" y="329039"/>
            <a:ext cx="1365701" cy="2135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" y="329039"/>
            <a:ext cx="2109341" cy="219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194703" y="1181031"/>
            <a:ext cx="5802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latin typeface="Bodoni MT" panose="02070603080606020203" pitchFamily="18" charset="0"/>
              </a:rPr>
              <a:t>La Villa </a:t>
            </a:r>
            <a:r>
              <a:rPr lang="fr-FR" altLang="fr-FR" sz="2400" dirty="0" err="1">
                <a:latin typeface="Bodoni MT" panose="02070603080606020203" pitchFamily="18" charset="0"/>
              </a:rPr>
              <a:t>Finaly</a:t>
            </a:r>
            <a:r>
              <a:rPr lang="fr-FR" altLang="fr-FR" sz="2400" dirty="0">
                <a:latin typeface="Bodoni MT" panose="02070603080606020203" pitchFamily="18" charset="0"/>
              </a:rPr>
              <a:t> </a:t>
            </a:r>
            <a:r>
              <a:rPr lang="fr-FR" altLang="fr-FR" sz="2400" dirty="0" smtClean="0">
                <a:latin typeface="Bodoni MT" panose="02070603080606020203" pitchFamily="18" charset="0"/>
              </a:rPr>
              <a:t>dispose de dix-huit chambres </a:t>
            </a:r>
            <a:r>
              <a:rPr lang="fr-FR" altLang="fr-FR" sz="2400" b="1" dirty="0" smtClean="0">
                <a:latin typeface="Bodoni MT" panose="02070603080606020203" pitchFamily="18" charset="0"/>
              </a:rPr>
              <a:t>standards</a:t>
            </a:r>
            <a:r>
              <a:rPr lang="fr-FR" altLang="fr-FR" sz="2400" dirty="0" smtClean="0">
                <a:latin typeface="Bodoni MT" panose="02070603080606020203" pitchFamily="18" charset="0"/>
              </a:rPr>
              <a:t> et sept chambres </a:t>
            </a:r>
            <a:r>
              <a:rPr lang="fr-FR" altLang="fr-FR" sz="2400" b="1" dirty="0" smtClean="0">
                <a:latin typeface="Bodoni MT" panose="02070603080606020203" pitchFamily="18" charset="0"/>
              </a:rPr>
              <a:t>historiques</a:t>
            </a:r>
            <a:r>
              <a:rPr lang="fr-FR" altLang="fr-FR" sz="2400" dirty="0">
                <a:latin typeface="Bodoni MT" panose="02070603080606020203" pitchFamily="18" charset="0"/>
              </a:rPr>
              <a:t> </a:t>
            </a:r>
            <a:r>
              <a:rPr lang="fr-FR" altLang="fr-FR" sz="2400" dirty="0" smtClean="0">
                <a:latin typeface="Bodoni MT" panose="02070603080606020203" pitchFamily="18" charset="0"/>
              </a:rPr>
              <a:t>simples ou doubles</a:t>
            </a:r>
            <a:endParaRPr lang="fr-FR" altLang="fr-FR" sz="2400" dirty="0">
              <a:latin typeface="Bodoni MT" panose="02070603080606020203" pitchFamily="18" charset="0"/>
            </a:endParaRPr>
          </a:p>
        </p:txBody>
      </p:sp>
      <p:pic>
        <p:nvPicPr>
          <p:cNvPr id="15" name="Image 14" descr="logo Villa Final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67" y="2671885"/>
            <a:ext cx="1467013" cy="524142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" y="2465020"/>
            <a:ext cx="4306368" cy="202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" y="4485296"/>
            <a:ext cx="4306367" cy="220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27" y="3486552"/>
            <a:ext cx="3473878" cy="319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33" y="144310"/>
            <a:ext cx="3150872" cy="332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3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l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2421842"/>
            <a:ext cx="2873856" cy="4224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cu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5" y="902393"/>
            <a:ext cx="2722030" cy="289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chelang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70175"/>
            <a:ext cx="3015592" cy="213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40703" y="727487"/>
            <a:ext cx="2905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smtClean="0">
                <a:latin typeface="Bodoni MT" panose="02070603080606020203" pitchFamily="18" charset="0"/>
              </a:rPr>
              <a:t>Seront servis dans les salons de la Villa </a:t>
            </a:r>
            <a:r>
              <a:rPr lang="fr-FR" altLang="fr-FR" sz="2400" dirty="0" err="1" smtClean="0">
                <a:latin typeface="Bodoni MT" panose="02070603080606020203" pitchFamily="18" charset="0"/>
              </a:rPr>
              <a:t>Finaly</a:t>
            </a:r>
            <a:r>
              <a:rPr lang="fr-FR" altLang="fr-FR" sz="2400" dirty="0" smtClean="0">
                <a:latin typeface="Bodoni MT" panose="02070603080606020203" pitchFamily="18" charset="0"/>
              </a:rPr>
              <a:t>. Un service de traiteur assure la logistique et la mise </a:t>
            </a:r>
          </a:p>
          <a:p>
            <a:r>
              <a:rPr lang="fr-FR" altLang="fr-FR" sz="2400" dirty="0" smtClean="0">
                <a:latin typeface="Bodoni MT" panose="02070603080606020203" pitchFamily="18" charset="0"/>
              </a:rPr>
              <a:t>en place tout type de repas et pauses -café.</a:t>
            </a:r>
            <a:endParaRPr lang="fr-FR" altLang="fr-FR" sz="2400" dirty="0">
              <a:latin typeface="Bodoni MT" panose="020706030806060202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25659" y="43378"/>
            <a:ext cx="574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 Repas et Buffets …. </a:t>
            </a:r>
            <a:endParaRPr lang="fr-FR" sz="4800" b="1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42" y="2290273"/>
            <a:ext cx="3042726" cy="435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0" y="158754"/>
            <a:ext cx="3021423" cy="213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logo Villa Final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91" y="3804470"/>
            <a:ext cx="1531351" cy="569564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11" y="3828938"/>
            <a:ext cx="3567289" cy="281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07" y="4614333"/>
            <a:ext cx="2028857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109</Words>
  <Application>Microsoft Office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Yu Gothic UI Light</vt:lpstr>
      <vt:lpstr>Arial</vt:lpstr>
      <vt:lpstr>Bodoni MT</vt:lpstr>
      <vt:lpstr>Calibri</vt:lpstr>
      <vt:lpstr>Calibri Light</vt:lpstr>
      <vt:lpstr>Footlight MT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59</cp:revision>
  <dcterms:created xsi:type="dcterms:W3CDTF">2017-11-03T10:18:49Z</dcterms:created>
  <dcterms:modified xsi:type="dcterms:W3CDTF">2017-11-23T09:04:17Z</dcterms:modified>
</cp:coreProperties>
</file>